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0B82B-317C-48F9-A3AC-A04DFAB8361C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86EC8-E94B-4CBB-8781-5A07F81AE9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627C9-1D07-48FF-AC26-A9243B829A75}" type="datetime1">
              <a:rPr lang="en-US" smtClean="0"/>
              <a:t>4/9/2020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EA6C-DD75-437A-86FC-23A6C33CE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058F-52BE-49F4-B07D-E4829DEE497F}" type="datetime1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EA6C-DD75-437A-86FC-23A6C33CE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79D6-6D0E-4D41-BC90-E7BC53C2D1D3}" type="datetime1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EA6C-DD75-437A-86FC-23A6C33CE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987A-2CEF-4A8A-9742-5DC27C80D841}" type="datetime1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EA6C-DD75-437A-86FC-23A6C33CE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9C5E-8618-4A78-B4CE-FBDE0D3030E4}" type="datetime1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EA6C-DD75-437A-86FC-23A6C33CE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43A5-3C90-46A7-9219-12AC149BF77C}" type="datetime1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EA6C-DD75-437A-86FC-23A6C33CE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BCCA-7725-4775-803B-9258E489850B}" type="datetime1">
              <a:rPr lang="en-US" smtClean="0"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EA6C-DD75-437A-86FC-23A6C33CE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CDBF6-BD8D-4F79-A0E5-46941C1D9763}" type="datetime1">
              <a:rPr lang="en-US" smtClean="0"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EA6C-DD75-437A-86FC-23A6C33CE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CC06-2844-4B9C-9BFE-D0D1256E5026}" type="datetime1">
              <a:rPr lang="en-US" smtClean="0"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EA6C-DD75-437A-86FC-23A6C33CE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CE043-445A-4CAE-B42D-B33A9118FB6C}" type="datetime1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EA6C-DD75-437A-86FC-23A6C33CE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4547-E6A1-4F6C-A94F-94CA1F4FE1F6}" type="datetime1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AAEA6C-DD75-437A-86FC-23A6C33CEB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49DBF8-CBB3-4F5D-97A6-554C8E8084C0}" type="datetime1">
              <a:rPr lang="en-US" smtClean="0"/>
              <a:t>4/9/2020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AAEA6C-DD75-437A-86FC-23A6C33CEB5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253442" cy="1828800"/>
          </a:xfrm>
        </p:spPr>
        <p:style>
          <a:lnRef idx="1">
            <a:schemeClr val="accent2"/>
          </a:lnRef>
          <a:fillRef idx="1003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 smtClean="0"/>
              <a:t>Множење</a:t>
            </a:r>
            <a:r>
              <a:rPr lang="en-US" dirty="0" smtClean="0"/>
              <a:t> </a:t>
            </a:r>
            <a:r>
              <a:rPr lang="en-US" dirty="0" err="1" smtClean="0"/>
              <a:t>децималних</a:t>
            </a:r>
            <a:r>
              <a:rPr lang="en-US" dirty="0" smtClean="0"/>
              <a:t> </a:t>
            </a:r>
            <a:r>
              <a:rPr lang="en-US" dirty="0" err="1" smtClean="0"/>
              <a:t>бројева</a:t>
            </a:r>
            <a:r>
              <a:rPr lang="en-US" dirty="0" smtClean="0"/>
              <a:t> - </a:t>
            </a:r>
            <a:r>
              <a:rPr lang="en-US" dirty="0" err="1" smtClean="0"/>
              <a:t>утврђивање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29190" y="5500702"/>
            <a:ext cx="4071966" cy="1143008"/>
          </a:xfrm>
        </p:spPr>
        <p:style>
          <a:lnRef idx="1">
            <a:schemeClr val="accent4"/>
          </a:lnRef>
          <a:fillRef idx="1003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r-Latn-RS" sz="3200" b="1" dirty="0" smtClean="0">
                <a:solidFill>
                  <a:srgbClr val="C00000"/>
                </a:solidFill>
              </a:rPr>
              <a:t>10.04.2020.</a:t>
            </a:r>
          </a:p>
          <a:p>
            <a:r>
              <a:rPr lang="sr-Latn-RS" sz="3200" b="1" dirty="0" smtClean="0">
                <a:solidFill>
                  <a:srgbClr val="C00000"/>
                </a:solidFill>
              </a:rPr>
              <a:t>5.</a:t>
            </a:r>
            <a:r>
              <a:rPr lang="sr-Cyrl-RS" sz="3200" b="1" dirty="0" smtClean="0">
                <a:solidFill>
                  <a:srgbClr val="C00000"/>
                </a:solidFill>
              </a:rPr>
              <a:t>разред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4" name="Division 3"/>
          <p:cNvSpPr/>
          <p:nvPr/>
        </p:nvSpPr>
        <p:spPr>
          <a:xfrm>
            <a:off x="428596" y="4857760"/>
            <a:ext cx="1071570" cy="500066"/>
          </a:xfrm>
          <a:prstGeom prst="mathDivid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ot Equal 4"/>
          <p:cNvSpPr/>
          <p:nvPr/>
        </p:nvSpPr>
        <p:spPr>
          <a:xfrm>
            <a:off x="6357950" y="428604"/>
            <a:ext cx="1428760" cy="642942"/>
          </a:xfrm>
          <a:prstGeom prst="mathNotEqua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Equal 5"/>
          <p:cNvSpPr/>
          <p:nvPr/>
        </p:nvSpPr>
        <p:spPr>
          <a:xfrm>
            <a:off x="3143240" y="4500570"/>
            <a:ext cx="1143008" cy="64294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Multiply 6"/>
          <p:cNvSpPr/>
          <p:nvPr/>
        </p:nvSpPr>
        <p:spPr>
          <a:xfrm>
            <a:off x="357158" y="428604"/>
            <a:ext cx="928694" cy="714380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lus 7"/>
          <p:cNvSpPr/>
          <p:nvPr/>
        </p:nvSpPr>
        <p:spPr>
          <a:xfrm>
            <a:off x="6215074" y="4286256"/>
            <a:ext cx="1143008" cy="857256"/>
          </a:xfrm>
          <a:prstGeom prst="mathPlu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inus 8"/>
          <p:cNvSpPr/>
          <p:nvPr/>
        </p:nvSpPr>
        <p:spPr>
          <a:xfrm>
            <a:off x="1928794" y="6072206"/>
            <a:ext cx="785818" cy="357190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52"/>
            <a:ext cx="8501122" cy="635798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dirty="0" smtClean="0">
                <a:solidFill>
                  <a:schemeClr val="bg2">
                    <a:lumMod val="25000"/>
                  </a:schemeClr>
                </a:solidFill>
              </a:rPr>
              <a:t>Поштовани </a:t>
            </a:r>
            <a:r>
              <a:rPr lang="sr-Cyrl-RS" dirty="0" smtClean="0">
                <a:solidFill>
                  <a:schemeClr val="bg2">
                    <a:lumMod val="25000"/>
                  </a:schemeClr>
                </a:solidFill>
              </a:rPr>
              <a:t>ученици,</a:t>
            </a:r>
          </a:p>
          <a:p>
            <a:endParaRPr lang="sr-Cyrl-RS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почетку ћемо урадити неколико задатака у вези са</a:t>
            </a: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множењем децималних бројева. </a:t>
            </a:r>
          </a:p>
          <a:p>
            <a:pPr>
              <a:buNone/>
            </a:pPr>
            <a:r>
              <a:rPr lang="sr-Cyrl-RS" b="1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Задатак 1:</a:t>
            </a: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Израчунај вредност израза</a:t>
            </a:r>
            <a:r>
              <a:rPr lang="sr-Cyrl-R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sr-Latn-RS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sr-Cyrl-R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3,5 * 2,4 </a:t>
            </a:r>
            <a:r>
              <a:rPr lang="sr-Cyrl-R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+ 5,5 = </a:t>
            </a:r>
            <a:r>
              <a:rPr lang="sr-Cyrl-R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8,4</a:t>
            </a:r>
            <a:r>
              <a:rPr lang="sr-Cyrl-R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+ 5,5</a:t>
            </a:r>
            <a:r>
              <a:rPr lang="sr-Latn-R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sr-Latn-R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13,9</a:t>
            </a:r>
          </a:p>
          <a:p>
            <a:pPr>
              <a:buNone/>
            </a:pPr>
            <a:r>
              <a:rPr lang="sr-Latn-R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R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Приликом израчунавања вредности овог израза водимо рачуна о предности рачунских операција, нема заграда у изразу, тако да прво множимо бројеве 3,5 и 2,4, а затим њихов производ саберемо са 5,5.</a:t>
            </a:r>
          </a:p>
          <a:p>
            <a:pPr>
              <a:buNone/>
            </a:pPr>
            <a:endParaRPr lang="sr-Cyrl-RS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EA6C-DD75-437A-86FC-23A6C33C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5643570" y="5857892"/>
            <a:ext cx="500066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6429388" y="5857892"/>
            <a:ext cx="500066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7143768" y="5857892"/>
            <a:ext cx="500066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7858148" y="5857892"/>
            <a:ext cx="500066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5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52"/>
            <a:ext cx="8472518" cy="650085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sr-Cyrl-RS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sr-Cyrl-R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 * 6,3 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34,6 = </a:t>
            </a:r>
            <a:r>
              <a:rPr lang="sr-Cyrl-R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44,1 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34,6 = </a:t>
            </a:r>
            <a:r>
              <a:rPr lang="sr-Cyrl-R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9,5</a:t>
            </a:r>
          </a:p>
          <a:p>
            <a:pPr>
              <a:buNone/>
            </a:pPr>
            <a:endParaRPr lang="sr-Cyrl-R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b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Задатак 2:</a:t>
            </a: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Ако један килограм хлеба кошта 42,6 динара, колико је </a:t>
            </a: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потребно новца за куповину 2,5 </a:t>
            </a:r>
            <a:r>
              <a:rPr lang="sr-Latn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хлеба?</a:t>
            </a:r>
          </a:p>
          <a:p>
            <a:pPr>
              <a:buNone/>
            </a:pPr>
            <a:endParaRPr lang="sr-Cyrl-RS" b="1" u="sng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sr-Latn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sr-Latn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42,6 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динара</a:t>
            </a: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2,5 </a:t>
            </a:r>
            <a:r>
              <a:rPr lang="sr-Latn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sr-Cyrl-R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sr-Cyrl-R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2,5 * 42,6 = </a:t>
            </a:r>
            <a:r>
              <a:rPr lang="sr-Cyrl-R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106,5 динара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00166" y="3714752"/>
            <a:ext cx="1000132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500166" y="4214818"/>
            <a:ext cx="1000132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1472" y="4643446"/>
            <a:ext cx="378621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EA6C-DD75-437A-86FC-23A6C33CEB5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Chevron 8"/>
          <p:cNvSpPr/>
          <p:nvPr/>
        </p:nvSpPr>
        <p:spPr>
          <a:xfrm>
            <a:off x="5143504" y="6072206"/>
            <a:ext cx="500066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5929322" y="6072206"/>
            <a:ext cx="500066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6643702" y="6072206"/>
            <a:ext cx="500066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7429520" y="6072206"/>
            <a:ext cx="500066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215338" y="6072206"/>
            <a:ext cx="500066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2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329642" cy="635798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b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Задатак 3:</a:t>
            </a: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Димитрије је купио 2,5 </a:t>
            </a:r>
            <a:r>
              <a:rPr lang="sr-Latn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кајсија по цени од 74,9 динара</a:t>
            </a: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килограму и 1,75 </a:t>
            </a:r>
            <a:r>
              <a:rPr lang="sr-Latn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јабука по цени од 49,9 динара по</a:t>
            </a: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илограму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Колико је укупно платио то воће?</a:t>
            </a:r>
          </a:p>
          <a:p>
            <a:pPr>
              <a:buNone/>
            </a:pPr>
            <a:endParaRPr lang="sr-Cyrl-RS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Кајсије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1 </a:t>
            </a:r>
            <a:r>
              <a:rPr lang="sr-Latn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sr-Cyrl-R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74,9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динара</a:t>
            </a:r>
          </a:p>
          <a:p>
            <a:pPr>
              <a:buNone/>
            </a:pPr>
            <a:r>
              <a:rPr lang="sr-Cyrl-RS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Јабуке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1 </a:t>
            </a:r>
            <a:r>
              <a:rPr lang="sr-Latn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sr-Cyrl-RS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49,9 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динара</a:t>
            </a:r>
          </a:p>
          <a:p>
            <a:pPr>
              <a:buNone/>
            </a:pPr>
            <a:endParaRPr lang="sr-Cyrl-RS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2,5 </a:t>
            </a:r>
            <a:r>
              <a:rPr lang="sr-Latn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кајсија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+ 1,75 </a:t>
            </a:r>
            <a:r>
              <a:rPr lang="sr-Latn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јабука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2,5*</a:t>
            </a:r>
            <a:r>
              <a:rPr lang="sr-Cyrl-R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74,9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+ 1,75*</a:t>
            </a:r>
            <a:r>
              <a:rPr lang="sr-Cyrl-RS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49,9</a:t>
            </a:r>
            <a:endParaRPr lang="sr-Cyrl-RS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= 187,25 + 87,325 = </a:t>
            </a:r>
            <a:r>
              <a:rPr lang="sr-Cyrl-R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274,575</a:t>
            </a:r>
          </a:p>
          <a:p>
            <a:pPr>
              <a:buNone/>
            </a:pPr>
            <a:endParaRPr lang="sr-Cyrl-RS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Димитрије је воће платио </a:t>
            </a:r>
            <a:r>
              <a:rPr lang="sr-Cyrl-R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274,575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динара.</a:t>
            </a:r>
          </a:p>
          <a:p>
            <a:pPr>
              <a:buNone/>
            </a:pPr>
            <a:endParaRPr lang="en-US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857356" y="2928934"/>
            <a:ext cx="785818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357554" y="2928934"/>
            <a:ext cx="785818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785918" y="3429000"/>
            <a:ext cx="785818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500430" y="3429000"/>
            <a:ext cx="785818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71472" y="3786190"/>
            <a:ext cx="58579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>
            <a:off x="4929190" y="4214818"/>
            <a:ext cx="785818" cy="285752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EA6C-DD75-437A-86FC-23A6C33CEB5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2" name="Chevron 11"/>
          <p:cNvSpPr/>
          <p:nvPr/>
        </p:nvSpPr>
        <p:spPr>
          <a:xfrm>
            <a:off x="5643570" y="6215082"/>
            <a:ext cx="642942" cy="214314"/>
          </a:xfrm>
          <a:prstGeom prst="chevr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6357950" y="6215082"/>
            <a:ext cx="64294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7143768" y="6215082"/>
            <a:ext cx="642942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7929586" y="6215082"/>
            <a:ext cx="642942" cy="214314"/>
          </a:xfrm>
          <a:prstGeom prst="chevr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6000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62865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sr-Cyrl-R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*Домаћи задатак*</a:t>
            </a:r>
          </a:p>
          <a:p>
            <a:pPr marL="514350" indent="-514350">
              <a:buNone/>
            </a:pPr>
            <a:endParaRPr lang="sr-Cyrl-RS" b="1" u="sng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sr-Cyrl-RS" b="1" u="sng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R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Упореди следеће производе (стави знак &lt;, &gt; или =) :</a:t>
            </a:r>
          </a:p>
          <a:p>
            <a:pPr marL="514350" indent="-514350">
              <a:buNone/>
            </a:pPr>
            <a:endParaRPr lang="sr-Cyrl-RS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R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5,6 * 0,02    и    0,25 * 0,4        </a:t>
            </a:r>
          </a:p>
          <a:p>
            <a:pPr marL="514350" indent="-514350">
              <a:buNone/>
            </a:pP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514350" indent="-514350">
              <a:buNone/>
            </a:pP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R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0,8 * 4,08   и     0,7 * 4,67</a:t>
            </a:r>
          </a:p>
          <a:p>
            <a:pPr marL="514350" indent="-514350">
              <a:buNone/>
            </a:pPr>
            <a:endParaRPr lang="sr-Cyrl-RS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R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3,88 * 0,36   и    9,7 * 0,144.</a:t>
            </a:r>
          </a:p>
          <a:p>
            <a:pPr marL="514350" indent="-514350">
              <a:buNone/>
            </a:pPr>
            <a:endParaRPr lang="sr-Cyrl-RS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sr-Cyrl-RS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EA6C-DD75-437A-86FC-23A6C33CEB5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5000628" y="6072206"/>
            <a:ext cx="714380" cy="214314"/>
          </a:xfrm>
          <a:prstGeom prst="chevr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4143372" y="6072206"/>
            <a:ext cx="714380" cy="214314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286116" y="6072206"/>
            <a:ext cx="714380" cy="214314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5857884" y="6072206"/>
            <a:ext cx="714380" cy="214314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6786578" y="6072206"/>
            <a:ext cx="714380" cy="214314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7715272" y="6072206"/>
            <a:ext cx="714380" cy="214314"/>
          </a:xfrm>
          <a:prstGeom prst="chevr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200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635798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Задатак </a:t>
            </a:r>
            <a:r>
              <a:rPr lang="sr-Cyrl-RS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2:</a:t>
            </a: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Ако се авион кретао просечном брзином од 830,5 </a:t>
            </a:r>
            <a:r>
              <a:rPr lang="sr-Latn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km/h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колико је прешао за 2,4 часа?</a:t>
            </a:r>
          </a:p>
          <a:p>
            <a:pPr>
              <a:buNone/>
            </a:pPr>
            <a:endParaRPr lang="sr-Cyrl-RS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Задатак 3:</a:t>
            </a: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Одреди обим квадрата чија је страница дужине 4,7</a:t>
            </a:r>
            <a:r>
              <a:rPr lang="sr-Latn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sr-Cyrl-RS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Задатак 4</a:t>
            </a:r>
            <a:r>
              <a:rPr lang="sr-Cyrl-R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Израчунај вредност израза:</a:t>
            </a:r>
          </a:p>
          <a:p>
            <a:pPr>
              <a:buNone/>
            </a:pPr>
            <a:r>
              <a:rPr lang="sr-Cyrl-R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а)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(3,7 + 6,1) * 7,2</a:t>
            </a: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(8,7 – 6,5) * 4,3.</a:t>
            </a:r>
          </a:p>
          <a:p>
            <a:pPr>
              <a:buNone/>
            </a:pPr>
            <a:endParaRPr lang="sr-Cyrl-RS" b="1" u="sng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EA6C-DD75-437A-86FC-23A6C33CEB5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5143504" y="6215082"/>
            <a:ext cx="714380" cy="214314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4357686" y="6215082"/>
            <a:ext cx="714380" cy="214314"/>
          </a:xfrm>
          <a:prstGeom prst="chevr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6000760" y="6215082"/>
            <a:ext cx="714380" cy="214314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6858016" y="6215082"/>
            <a:ext cx="714380" cy="214314"/>
          </a:xfrm>
          <a:prstGeom prst="chevr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7715272" y="6215082"/>
            <a:ext cx="714380" cy="214314"/>
          </a:xfrm>
          <a:prstGeom prst="chevr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2000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0"/>
            <a:ext cx="8572560" cy="664371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sr-Cyrl-RS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Драги петаци,</a:t>
            </a:r>
          </a:p>
          <a:p>
            <a:pPr>
              <a:buNone/>
            </a:pPr>
            <a:endParaRPr lang="sr-Cyrl-RS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Задатке 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радите у својим свескама, поступно,</a:t>
            </a: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прегледно и читко.</a:t>
            </a:r>
            <a:endParaRPr lang="sr-Latn-RS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sr-Cyrl-R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Домаћи </a:t>
            </a:r>
            <a:r>
              <a:rPr lang="sr-Cyrl-R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задатак можете слати до</a:t>
            </a:r>
            <a:endParaRPr lang="sr-Cyrl-RS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sr-Cyrl-RS" b="1" u="sng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среде </a:t>
            </a:r>
            <a:r>
              <a:rPr lang="sr-Cyrl-RS" b="1" u="sng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– 15.04.2020. (до 13</a:t>
            </a:r>
            <a:r>
              <a:rPr lang="sr-Latn-RS" b="1" u="sng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h)</a:t>
            </a:r>
            <a:r>
              <a:rPr lang="sr-Cyrl-RS" b="1" u="sng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sr-Cyrl-RS" dirty="0" smtClean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dirty="0" smtClean="0"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Немојте журити са слањем, имате довољно времена да</a:t>
            </a:r>
          </a:p>
          <a:p>
            <a:pPr>
              <a:buNone/>
            </a:pPr>
            <a:r>
              <a:rPr lang="sr-Cyrl-RS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урадите и проверите задатке.</a:t>
            </a:r>
          </a:p>
          <a:p>
            <a:pPr>
              <a:buNone/>
            </a:pPr>
            <a:endParaRPr lang="sr-Cyrl-RS" dirty="0" smtClean="0"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 р е ћ а н  </a:t>
            </a:r>
            <a:r>
              <a:rPr lang="sr-Latn-RS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sr-Cyrl-RS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а д  </a:t>
            </a:r>
            <a:r>
              <a:rPr lang="sr-Latn-RS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sr-Cyrl-RS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пријатан викенд!</a:t>
            </a: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loud Callout 3"/>
          <p:cNvSpPr/>
          <p:nvPr/>
        </p:nvSpPr>
        <p:spPr>
          <a:xfrm rot="993203">
            <a:off x="6460133" y="4249337"/>
            <a:ext cx="2214578" cy="214314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b="1" dirty="0" smtClean="0">
                <a:solidFill>
                  <a:srgbClr val="7030A0"/>
                </a:solidFill>
              </a:rPr>
              <a:t>Срдачан поздрав ,</a:t>
            </a:r>
          </a:p>
          <a:p>
            <a:pPr algn="ctr"/>
            <a:r>
              <a:rPr lang="sr-Cyrl-RS" sz="1600" b="1" dirty="0">
                <a:solidFill>
                  <a:srgbClr val="7030A0"/>
                </a:solidFill>
              </a:rPr>
              <a:t>в</a:t>
            </a:r>
            <a:r>
              <a:rPr lang="sr-Cyrl-RS" sz="1600" b="1" dirty="0" smtClean="0">
                <a:solidFill>
                  <a:srgbClr val="7030A0"/>
                </a:solidFill>
              </a:rPr>
              <a:t>аше наставнице Марија и Јована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EA6C-DD75-437A-86FC-23A6C33CEB5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slow" advTm="15000"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380</Words>
  <Application>Microsoft Office PowerPoint</Application>
  <PresentationFormat>On-screen Show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Множење децималних бројева - утврђивање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Множење децималних бројева - утврђивање</dc:title>
  <dc:creator>Marija</dc:creator>
  <cp:lastModifiedBy>Marija</cp:lastModifiedBy>
  <cp:revision>9</cp:revision>
  <dcterms:created xsi:type="dcterms:W3CDTF">2020-04-09T17:31:04Z</dcterms:created>
  <dcterms:modified xsi:type="dcterms:W3CDTF">2020-04-09T20:43:47Z</dcterms:modified>
</cp:coreProperties>
</file>